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65" r:id="rId14"/>
    <p:sldId id="266" r:id="rId15"/>
    <p:sldId id="267" r:id="rId16"/>
    <p:sldId id="268" r:id="rId17"/>
    <p:sldId id="269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68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3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6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293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14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7278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1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66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2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7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9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3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FBFD04-7DCC-478A-B033-52FCCBB51C4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481390-A900-4F9A-8C24-E2B2ACD8E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30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WWI, The Great Depression, and WWII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Isaac Ahn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Federal Insurance Deposit Corps insured </a:t>
            </a:r>
            <a:r>
              <a:rPr lang="en-US" dirty="0"/>
              <a:t>deposits people made into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was the FDIC and what did it do?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134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Civilian conservation corps helped with public service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is the CCC?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890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rural electrification authority helped farmers with growing their crops by sending electricity through power lines in the rural areas.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was the REA?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939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series of programs that provided the Americans with relief, reformed defects within the economy, and recover 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was the New Deal?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31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Women that created new trends by wearing small skirts, having too much makeup,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Who were flappers?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8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Eugene </a:t>
            </a:r>
            <a:r>
              <a:rPr lang="en-US" dirty="0" err="1" smtClean="0"/>
              <a:t>bullard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Who was the first black pilot who fought in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21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newly formed USSR’s leader, Lenin, said that Russia entered the war, not the USSR and also believed that this wasn’t the people’s battle.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Why did Russia leave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792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Moina</a:t>
            </a:r>
            <a:r>
              <a:rPr lang="en-US" dirty="0" smtClean="0"/>
              <a:t> Belle Michael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Who was the Poppy Lady?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911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Textile mills helped make uniforms, railroads transported troops and supplies</a:t>
            </a:r>
            <a:br>
              <a:rPr lang="en-US" dirty="0"/>
            </a:br>
            <a:r>
              <a:rPr lang="en-US" dirty="0"/>
              <a:t> Women grew victory gardens and volunteered for the Red Cross. Troops trained at bases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did Georgia help out with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80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international organization of peace where countries congregate and settle their disputed in order to prevent war.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was the League of Nations?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664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time in the 1920s where America was living in prosperity and the economy was booming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 were the Roaring Twenties?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291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there was only one World War at the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Why was WWI called the War to End All Wars rather than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124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country did Eugene Bullard fight alongside with?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26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CP: </a:t>
            </a:r>
            <a:r>
              <a:rPr lang="en-US" dirty="0"/>
              <a:t>Austria-Hungary, Germany, Italy, and Ottoman Empire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AP: US, </a:t>
            </a:r>
            <a:r>
              <a:rPr lang="en-US" dirty="0"/>
              <a:t>England, France, and </a:t>
            </a:r>
            <a:r>
              <a:rPr lang="en-US" dirty="0" smtClean="0"/>
              <a:t>Russia (Russia later leaves)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countries were in the Central Powers? Allied Powers?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75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duke of Austria-Hungary (Franz Ferdinand) was assassinated by a </a:t>
            </a:r>
            <a:r>
              <a:rPr lang="en-US" dirty="0" err="1" smtClean="0"/>
              <a:t>serbian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Why did WWI start?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97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Woodrow </a:t>
            </a:r>
            <a:r>
              <a:rPr lang="en-US" dirty="0" err="1" smtClean="0"/>
              <a:t>wilson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Who was the president at the time of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648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used the slogan, “he kept us out of war”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did Woodrow Wilson get re-elected in 1916?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851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Zimmermann Telegram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caused the US to enter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412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telegram sent to Mexico from Germany saying that if they attacked the US and won, they could reclaim the lands taken from them by </a:t>
            </a:r>
            <a:r>
              <a:rPr lang="en-US" dirty="0" err="1" smtClean="0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was the Zimmermann Telegram?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89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sinking of the Lusitania by a </a:t>
            </a:r>
            <a:r>
              <a:rPr lang="en-US" dirty="0" err="1" smtClean="0"/>
              <a:t>german</a:t>
            </a:r>
            <a:r>
              <a:rPr lang="en-US" dirty="0" smtClean="0"/>
              <a:t> U-Boat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event killed 128 Americans in 1915?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631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Trench warfare and the use of tanks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were two new strategies used during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758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29, 1929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When did Black Tuesday begin?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77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11/11/18 in </a:t>
            </a:r>
            <a:r>
              <a:rPr lang="en-US" dirty="0" err="1" smtClean="0"/>
              <a:t>PAris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When and where did the armistice happen?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11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gardens that were grown during WWI and WWII that gave American citizens their own food while the food in the market was sent to the soldiers.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is a Victory Garden?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63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Camp Benning (Columbus), Fort McPherson (Atlanta), and Camp Gordon (Augusta)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Name the forts that trained soldiers in Georgia as well as their locations.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201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</a:t>
            </a:r>
            <a:r>
              <a:rPr lang="en-US" dirty="0"/>
              <a:t>worked in factories, sold liberty bonds, worked for the Red Cross, and grew “Victory </a:t>
            </a:r>
            <a:r>
              <a:rPr lang="en-US" dirty="0" smtClean="0"/>
              <a:t>Gardens”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How did women help with WWI?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287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 invaded Poland.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Why did WWII start?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04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Adolf Hitler (Germany), Joseph Stalin </a:t>
            </a:r>
            <a:br>
              <a:rPr lang="en-US" dirty="0" smtClean="0"/>
            </a:br>
            <a:r>
              <a:rPr lang="en-US" dirty="0" smtClean="0"/>
              <a:t>(Russia), and </a:t>
            </a:r>
            <a:r>
              <a:rPr lang="en-US" dirty="0" err="1" smtClean="0"/>
              <a:t>benito</a:t>
            </a:r>
            <a:r>
              <a:rPr lang="en-US" dirty="0" smtClean="0"/>
              <a:t> Mussolini (Italy)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Who were the dictators during WWII?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673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A: US, France, Britain, later Russia and Italy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AP: Germany, Italy, Russia, and 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Which countries were in the Allies and the Axis Powers?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702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Located in Marietta, Georgia,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Where and what was the Bell Aircraft Company?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066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helped it get out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effect did WWII have on Georgia’s economy?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044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B-29 aircraft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did the Bell Aircraft Company make?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471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of The U.S.’s stocks drastically went down to the point where they were almost worth nothing.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happened on Black Tuesday?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105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invaded pearl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Why does the US enter WWII?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791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African-American flyers during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Who were the Tuskegee Airman?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466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King cotton had died.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Why did Georgia’s economy fail?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776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True or False? Georgia was in a depression before the Great Depression even happened.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68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Boll Weevil</a:t>
            </a:r>
            <a:br>
              <a:rPr lang="en-US" dirty="0" smtClean="0"/>
            </a:br>
            <a:r>
              <a:rPr lang="en-US" dirty="0" smtClean="0"/>
              <a:t>2)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caused King Cotton to die?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349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Hoovervilles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were the neighborhoods of run down shacks called during the Depression?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5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President of the US During the time of the Depression and came up with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Who was Franklin Delano Roosevelt?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160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342</TotalTime>
  <Words>754</Words>
  <Application>Microsoft Office PowerPoint</Application>
  <PresentationFormat>Widescreen</PresentationFormat>
  <Paragraphs>82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Century Gothic</vt:lpstr>
      <vt:lpstr>Wingdings 3</vt:lpstr>
      <vt:lpstr>Slice</vt:lpstr>
      <vt:lpstr>WWI, The Great Depression, and WWII Review</vt:lpstr>
      <vt:lpstr>The time in the 1920s where America was living in prosperity and the economy was booming</vt:lpstr>
      <vt:lpstr>October 29, 1929</vt:lpstr>
      <vt:lpstr>All of The U.S.’s stocks drastically went down to the point where they were almost worth nothing. </vt:lpstr>
      <vt:lpstr>Because King cotton had died.</vt:lpstr>
      <vt:lpstr>True</vt:lpstr>
      <vt:lpstr>1) Boll Weevil 2) Drought</vt:lpstr>
      <vt:lpstr>Hoovervilles</vt:lpstr>
      <vt:lpstr>The President of the US During the time of the Depression and came up with the new deal</vt:lpstr>
      <vt:lpstr>The Federal Insurance Deposit Corps insured deposits people made into banks</vt:lpstr>
      <vt:lpstr>The Civilian conservation corps helped with public service projects</vt:lpstr>
      <vt:lpstr>The rural electrification authority helped farmers with growing their crops by sending electricity through power lines in the rural areas. </vt:lpstr>
      <vt:lpstr>A series of programs that provided the Americans with relief, reformed defects within the economy, and recover the economy</vt:lpstr>
      <vt:lpstr>Women that created new trends by wearing small skirts, having too much makeup, etc.</vt:lpstr>
      <vt:lpstr>Eugene bullard</vt:lpstr>
      <vt:lpstr>The newly formed USSR’s leader, Lenin, said that Russia entered the war, not the USSR and also believed that this wasn’t the people’s battle. </vt:lpstr>
      <vt:lpstr>Moina Belle Michael</vt:lpstr>
      <vt:lpstr>Textile mills helped make uniforms, railroads transported troops and supplies  Women grew victory gardens and volunteered for the Red Cross. Troops trained at bases </vt:lpstr>
      <vt:lpstr>An international organization of peace where countries congregate and settle their disputed in order to prevent war.</vt:lpstr>
      <vt:lpstr>Because there was only one World War at the time</vt:lpstr>
      <vt:lpstr>France</vt:lpstr>
      <vt:lpstr>CP: Austria-Hungary, Germany, Italy, and Ottoman Empire   AP: US, England, France, and Russia (Russia later leaves)</vt:lpstr>
      <vt:lpstr>The duke of Austria-Hungary (Franz Ferdinand) was assassinated by a serbian</vt:lpstr>
      <vt:lpstr>Woodrow wilson</vt:lpstr>
      <vt:lpstr>He used the slogan, “he kept us out of war”</vt:lpstr>
      <vt:lpstr>The Zimmermann Telegram</vt:lpstr>
      <vt:lpstr>A telegram sent to Mexico from Germany saying that if they attacked the US and won, they could reclaim the lands taken from them by america</vt:lpstr>
      <vt:lpstr>The sinking of the Lusitania by a german U-Boat</vt:lpstr>
      <vt:lpstr>Trench warfare and the use of tanks</vt:lpstr>
      <vt:lpstr>11/11/18 in PAris</vt:lpstr>
      <vt:lpstr>gardens that were grown during WWI and WWII that gave American citizens their own food while the food in the market was sent to the soldiers.</vt:lpstr>
      <vt:lpstr>Camp Benning (Columbus), Fort McPherson (Atlanta), and Camp Gordon (Augusta)</vt:lpstr>
      <vt:lpstr>They worked in factories, sold liberty bonds, worked for the Red Cross, and grew “Victory Gardens” </vt:lpstr>
      <vt:lpstr>Germany invaded Poland.</vt:lpstr>
      <vt:lpstr>Adolf Hitler (Germany), Joseph Stalin  (Russia), and benito Mussolini (Italy)</vt:lpstr>
      <vt:lpstr>A: US, France, Britain, later Russia and Italy  AP: Germany, Italy, Russia, and japan</vt:lpstr>
      <vt:lpstr>Located in Marietta, Georgia, </vt:lpstr>
      <vt:lpstr>It helped it get out of depression</vt:lpstr>
      <vt:lpstr>B-29 aircraft</vt:lpstr>
      <vt:lpstr>Japan invaded pearl harbor</vt:lpstr>
      <vt:lpstr>Famous African-American flyers during WWII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WWI, The Great Depression, and WWII</dc:title>
  <dc:creator>Kang</dc:creator>
  <cp:lastModifiedBy>Kang</cp:lastModifiedBy>
  <cp:revision>11</cp:revision>
  <dcterms:created xsi:type="dcterms:W3CDTF">2015-03-07T19:55:57Z</dcterms:created>
  <dcterms:modified xsi:type="dcterms:W3CDTF">2015-03-08T01:37:58Z</dcterms:modified>
</cp:coreProperties>
</file>